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60" r:id="rId4"/>
    <p:sldId id="261" r:id="rId5"/>
    <p:sldId id="257" r:id="rId6"/>
    <p:sldId id="283" r:id="rId7"/>
    <p:sldId id="287" r:id="rId8"/>
    <p:sldId id="288" r:id="rId9"/>
    <p:sldId id="289" r:id="rId10"/>
    <p:sldId id="290" r:id="rId11"/>
    <p:sldId id="292" r:id="rId12"/>
    <p:sldId id="291" r:id="rId13"/>
    <p:sldId id="264" r:id="rId14"/>
    <p:sldId id="297" r:id="rId15"/>
    <p:sldId id="298" r:id="rId16"/>
    <p:sldId id="299" r:id="rId17"/>
    <p:sldId id="300" r:id="rId18"/>
    <p:sldId id="293" r:id="rId19"/>
    <p:sldId id="294" r:id="rId20"/>
    <p:sldId id="295" r:id="rId21"/>
    <p:sldId id="296" r:id="rId22"/>
    <p:sldId id="266" r:id="rId23"/>
    <p:sldId id="267" r:id="rId24"/>
    <p:sldId id="268" r:id="rId25"/>
    <p:sldId id="269" r:id="rId26"/>
    <p:sldId id="265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80" r:id="rId37"/>
    <p:sldId id="279" r:id="rId38"/>
    <p:sldId id="281" r:id="rId39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8B54264-C683-81CF-D7CC-F2D32B12F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5161DE5A-CAF8-D4C7-8C3E-38CA16D0A0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CE6734E-4E54-861C-FD65-7CA45DDAD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CA21-5420-4F73-9939-63E1B39244BC}" type="datetimeFigureOut">
              <a:rPr lang="vi-VN" smtClean="0"/>
              <a:t>14/04/2025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5DF96F3-C788-9095-60FB-DD0C4EE96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8F9BAD6-C08E-FE20-3D66-78FAA27AF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36E-CE29-4E06-AC3A-DDBBB78DC98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5342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EC49134-4F4F-6369-CF0D-223B90528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7329C83A-8985-9720-0457-63E2D62422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D19B11F-6DE4-F318-0D88-0632C95E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CA21-5420-4F73-9939-63E1B39244BC}" type="datetimeFigureOut">
              <a:rPr lang="vi-VN" smtClean="0"/>
              <a:t>14/04/2025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3BF0615-C1CB-718C-2E43-AD241D7FF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B304D4E-960B-D476-8364-A355180B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36E-CE29-4E06-AC3A-DDBBB78DC98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89511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1D4C0052-748E-D8F9-4F9B-6853B04F6F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08F873A6-CDC7-318A-192B-BF82A59918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804F381-0E07-BB47-1CD2-E341158A8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CA21-5420-4F73-9939-63E1B39244BC}" type="datetimeFigureOut">
              <a:rPr lang="vi-VN" smtClean="0"/>
              <a:t>14/04/2025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AE56B7D-9BAF-F120-C7DC-6FA59A2C7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22FDFCD4-21E4-9C88-119E-EAE5FADD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36E-CE29-4E06-AC3A-DDBBB78DC98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67279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047B481-26B0-A47B-A2C2-D684F8A15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0FAC638-A0AB-BECD-5717-57588A011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DB88753-CA48-0AAE-0E01-1D7D0F1F7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CA21-5420-4F73-9939-63E1B39244BC}" type="datetimeFigureOut">
              <a:rPr lang="vi-VN" smtClean="0"/>
              <a:t>14/04/2025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103B05F-A0DB-7537-DE61-838779A6D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9FB46CB-DCCD-0D41-C668-FD89ACE68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36E-CE29-4E06-AC3A-DDBBB78DC98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77607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F6AA8AA-E8FC-14DE-7358-EEA47F7B8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FEE127EB-6764-2651-D111-7613E36CF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D67A7D7-E8A4-20A4-9D51-AF2552E08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CA21-5420-4F73-9939-63E1B39244BC}" type="datetimeFigureOut">
              <a:rPr lang="vi-VN" smtClean="0"/>
              <a:t>14/04/2025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C8F8F6D-7134-8D9C-0265-0691D2738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1950784-F3CA-D9EA-C383-09C47E2BF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36E-CE29-4E06-AC3A-DDBBB78DC98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07289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A6ADB48-A1ED-95A1-2546-59802D34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ECB5500-A619-6643-333F-2D4C49F169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56B52C24-9F0F-23EC-E098-7D3F5CA04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A0C6BC52-12D9-6DAB-3174-0BF76ECE5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CA21-5420-4F73-9939-63E1B39244BC}" type="datetimeFigureOut">
              <a:rPr lang="vi-VN" smtClean="0"/>
              <a:t>14/04/2025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F93E3538-75D3-A6E4-A82B-13A541E85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70F3F84A-5180-6D82-9FE4-5A1695538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36E-CE29-4E06-AC3A-DDBBB78DC98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01847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D2D7467-9F14-4A2D-0779-342A30E04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773A5F42-4FFE-7218-8FDA-A3FD94927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AE3C32BB-1A1D-089B-96D1-0AF075180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835677EB-FD13-B447-40C1-66CD773080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5AB6FE57-3A82-EB05-8786-2C6CA9968A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3D61FEEE-21EC-85E1-702B-8551C4426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CA21-5420-4F73-9939-63E1B39244BC}" type="datetimeFigureOut">
              <a:rPr lang="vi-VN" smtClean="0"/>
              <a:t>14/04/2025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83E7D817-D9EB-8ADF-1E24-7D9B66917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C61D3494-F719-F29D-9924-4F2249B14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36E-CE29-4E06-AC3A-DDBBB78DC98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41357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BFD16C6-5EB4-97BA-244D-728FED283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B60CB681-5083-9229-8BAA-451B15C30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CA21-5420-4F73-9939-63E1B39244BC}" type="datetimeFigureOut">
              <a:rPr lang="vi-VN" smtClean="0"/>
              <a:t>14/04/2025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86DE61CB-A008-D0FC-BDCD-22710109E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27A41D27-7679-92F9-F029-148D41AA8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36E-CE29-4E06-AC3A-DDBBB78DC98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2297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916F2941-5CFC-C613-5690-B03557409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CA21-5420-4F73-9939-63E1B39244BC}" type="datetimeFigureOut">
              <a:rPr lang="vi-VN" smtClean="0"/>
              <a:t>14/04/2025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7C458F92-2BA8-1D99-720C-D50DCA883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B152D00-7948-B579-FED6-3397B7117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36E-CE29-4E06-AC3A-DDBBB78DC98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66154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465727-961D-CA39-EBAC-638432528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BC936AE-906D-6D98-0300-BE496D7CA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6286B759-7B7B-29B5-81E5-399428671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64471A8-617A-282F-CF57-70A13FBCF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CA21-5420-4F73-9939-63E1B39244BC}" type="datetimeFigureOut">
              <a:rPr lang="vi-VN" smtClean="0"/>
              <a:t>14/04/2025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EC54981A-3B61-AE7A-7A94-1CBFD7888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1C106ECF-C08B-98DB-2025-6989EBC4F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36E-CE29-4E06-AC3A-DDBBB78DC98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33838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E82D78E-3100-524E-9502-208AAB55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2776E5F4-EEC4-86D0-D74B-B2E951C979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2D681955-110F-0C66-7621-5B1232F54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E408D18F-2FE9-4455-E4B3-B80B36076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CA21-5420-4F73-9939-63E1B39244BC}" type="datetimeFigureOut">
              <a:rPr lang="vi-VN" smtClean="0"/>
              <a:t>14/04/2025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40DB7862-DEDA-F0F1-1940-F49522690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2C94E7F4-CF0F-10CE-A883-B4F493048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E36E-CE29-4E06-AC3A-DDBBB78DC98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1447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0C548F02-3776-6331-4042-D9678C22B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A64171D9-DDED-A7BE-4ED6-849CAD815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F88DED2-E17C-1FD9-19D7-45168C93FC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CCA21-5420-4F73-9939-63E1B39244BC}" type="datetimeFigureOut">
              <a:rPr lang="vi-VN" smtClean="0"/>
              <a:t>14/04/2025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B4FF044-2C3E-2AD3-D7D5-74D713157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95F7A13-0B43-FC29-2E1B-7AA1C7971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FE36E-CE29-4E06-AC3A-DDBBB78DC98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19734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8408004B-B613-C52C-59F8-A488C91F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0"/>
            <a:ext cx="11658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12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5">
            <a:extLst>
              <a:ext uri="{FF2B5EF4-FFF2-40B4-BE49-F238E27FC236}">
                <a16:creationId xmlns:a16="http://schemas.microsoft.com/office/drawing/2014/main" id="{B36970E7-7765-E2CA-639D-C231E3329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43" y="0"/>
            <a:ext cx="11454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43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6938977A-BB6D-AC23-1C40-BA35AAB65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49" y="0"/>
            <a:ext cx="11586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14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653CA340-05AA-38CD-570A-F7477388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08" y="0"/>
            <a:ext cx="11752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3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F2286762-3FF0-E1A1-D057-D8DD5E193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25" y="9331"/>
            <a:ext cx="11549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73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AC5BE0FA-0D2E-0D05-B255-6BDF8C72A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92" y="0"/>
            <a:ext cx="115842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3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6A6DA267-5A0F-C44C-9EB3-928411395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35" y="0"/>
            <a:ext cx="11674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1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ình ảnh 6">
            <a:extLst>
              <a:ext uri="{FF2B5EF4-FFF2-40B4-BE49-F238E27FC236}">
                <a16:creationId xmlns:a16="http://schemas.microsoft.com/office/drawing/2014/main" id="{B4469D7C-9C95-1E35-BB26-7B13483C4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14" y="0"/>
            <a:ext cx="11623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88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F32A5451-F82D-8E38-A9DF-7CE2E0E0E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95" y="0"/>
            <a:ext cx="11592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04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Hình ảnh 10">
            <a:extLst>
              <a:ext uri="{FF2B5EF4-FFF2-40B4-BE49-F238E27FC236}">
                <a16:creationId xmlns:a16="http://schemas.microsoft.com/office/drawing/2014/main" id="{07386275-8294-10D5-7D32-C7630EDFB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60" y="13811"/>
            <a:ext cx="11679280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25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CC80CAF4-AB36-532C-706B-B36883501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18" y="0"/>
            <a:ext cx="11634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03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EBA29637-A1D3-42DF-D79B-45DD8071D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0"/>
            <a:ext cx="1168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44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7F44A2CB-9104-CEAE-0A04-0AB9CFEDB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4" y="0"/>
            <a:ext cx="11690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45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CDCC293E-27C2-026D-F943-C2AA218D0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76" y="0"/>
            <a:ext cx="11650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4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2DB7ED99-38F0-05C1-D6FC-33B3AE92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18" y="0"/>
            <a:ext cx="11634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08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119796A8-0A11-D78B-4C4D-3842FE51D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0"/>
            <a:ext cx="11550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81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5">
            <a:extLst>
              <a:ext uri="{FF2B5EF4-FFF2-40B4-BE49-F238E27FC236}">
                <a16:creationId xmlns:a16="http://schemas.microsoft.com/office/drawing/2014/main" id="{BF61DA43-C506-7E37-87DA-561860E1A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11" y="0"/>
            <a:ext cx="11617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83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5">
            <a:extLst>
              <a:ext uri="{FF2B5EF4-FFF2-40B4-BE49-F238E27FC236}">
                <a16:creationId xmlns:a16="http://schemas.microsoft.com/office/drawing/2014/main" id="{E32508E7-AC4A-079F-EB84-1C1C76CCF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02" y="0"/>
            <a:ext cx="11629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03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1F7AE802-6641-9D46-28CC-D0F019C60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73" y="0"/>
            <a:ext cx="11561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02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Hình ảnh 8">
            <a:extLst>
              <a:ext uri="{FF2B5EF4-FFF2-40B4-BE49-F238E27FC236}">
                <a16:creationId xmlns:a16="http://schemas.microsoft.com/office/drawing/2014/main" id="{01311819-5C72-6A1B-BD88-BDE9726C1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64" y="0"/>
            <a:ext cx="1161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8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ình ảnh 6">
            <a:extLst>
              <a:ext uri="{FF2B5EF4-FFF2-40B4-BE49-F238E27FC236}">
                <a16:creationId xmlns:a16="http://schemas.microsoft.com/office/drawing/2014/main" id="{80E3C31D-9DEF-EE95-AB58-DFFFBCD0B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67" y="0"/>
            <a:ext cx="11595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10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ình ảnh 6">
            <a:extLst>
              <a:ext uri="{FF2B5EF4-FFF2-40B4-BE49-F238E27FC236}">
                <a16:creationId xmlns:a16="http://schemas.microsoft.com/office/drawing/2014/main" id="{DDBDE15B-4B85-4BD0-1F20-D62AA7B8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82" y="0"/>
            <a:ext cx="11668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21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B3DEFDEE-EB89-5210-FB2C-813379BCC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19" y="0"/>
            <a:ext cx="116893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051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ình ảnh 6">
            <a:extLst>
              <a:ext uri="{FF2B5EF4-FFF2-40B4-BE49-F238E27FC236}">
                <a16:creationId xmlns:a16="http://schemas.microsoft.com/office/drawing/2014/main" id="{A7A188F3-7A89-C6AE-B21F-4016394F9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67" y="0"/>
            <a:ext cx="11640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45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ình ảnh 6">
            <a:extLst>
              <a:ext uri="{FF2B5EF4-FFF2-40B4-BE49-F238E27FC236}">
                <a16:creationId xmlns:a16="http://schemas.microsoft.com/office/drawing/2014/main" id="{B2106DB9-C0EF-F8BD-8ABC-6D519AA4F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29" y="0"/>
            <a:ext cx="11524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64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ình ảnh 7">
            <a:extLst>
              <a:ext uri="{FF2B5EF4-FFF2-40B4-BE49-F238E27FC236}">
                <a16:creationId xmlns:a16="http://schemas.microsoft.com/office/drawing/2014/main" id="{E114EA25-F58E-1E3F-574C-B3973CD9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92" y="0"/>
            <a:ext cx="11631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07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Hình ảnh 10">
            <a:extLst>
              <a:ext uri="{FF2B5EF4-FFF2-40B4-BE49-F238E27FC236}">
                <a16:creationId xmlns:a16="http://schemas.microsoft.com/office/drawing/2014/main" id="{E73B0C60-C6EC-F811-5F47-03A3D2153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30" y="0"/>
            <a:ext cx="11559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65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Hình ảnh 12">
            <a:extLst>
              <a:ext uri="{FF2B5EF4-FFF2-40B4-BE49-F238E27FC236}">
                <a16:creationId xmlns:a16="http://schemas.microsoft.com/office/drawing/2014/main" id="{FCF90461-BEFF-BA3C-99D3-A57A1CA68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02" y="0"/>
            <a:ext cx="11625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14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3FF028AC-7C71-A7FD-1551-E3FB6B636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" y="9331"/>
            <a:ext cx="11539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82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5B6EFBEE-039C-1C9C-1922-5DCD14746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46" y="0"/>
            <a:ext cx="11607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3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BE49C6D8-03B0-65B8-9687-631F9D8CD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37" y="0"/>
            <a:ext cx="116189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88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02A39C53-B5AF-0A67-BC8C-E89E7D95D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79" y="0"/>
            <a:ext cx="11747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93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AB91C829-C947-4AFA-C79E-77EAE155C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02" y="0"/>
            <a:ext cx="11625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6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404D6FC2-977F-BC07-8CB0-2C4E65988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19" y="0"/>
            <a:ext cx="11589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54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73CD31C7-A7F6-2FC8-D6FC-2AF724256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9" y="0"/>
            <a:ext cx="11638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35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9257AA44-2C8A-70EB-98BF-ECA69B4B2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13" y="0"/>
            <a:ext cx="11606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95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5DBFE093-405C-4AF3-D236-7015E7984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02" y="0"/>
            <a:ext cx="11667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59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1CE8E15C-0BCC-B621-0F47-8427F9A4E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73" y="0"/>
            <a:ext cx="11528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09664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</TotalTime>
  <Words>0</Words>
  <Application>Microsoft Office PowerPoint</Application>
  <PresentationFormat>Màn hình rộng</PresentationFormat>
  <Paragraphs>0</Paragraphs>
  <Slides>38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2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38</vt:i4>
      </vt:variant>
    </vt:vector>
  </HeadingPairs>
  <TitlesOfParts>
    <vt:vector size="41" baseType="lpstr">
      <vt:lpstr>Arial</vt:lpstr>
      <vt:lpstr>Times New Roman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. Darling</dc:creator>
  <cp:lastModifiedBy>. Darling</cp:lastModifiedBy>
  <cp:revision>16</cp:revision>
  <dcterms:created xsi:type="dcterms:W3CDTF">2025-04-11T18:49:00Z</dcterms:created>
  <dcterms:modified xsi:type="dcterms:W3CDTF">2025-04-14T06:58:45Z</dcterms:modified>
</cp:coreProperties>
</file>